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4"/>
  </p:notesMasterIdLst>
  <p:handoutMasterIdLst>
    <p:handoutMasterId r:id="rId25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080"/>
    <a:srgbClr val="444444"/>
    <a:srgbClr val="C3C0FF"/>
    <a:srgbClr val="9845FC"/>
    <a:srgbClr val="FFFFFF"/>
    <a:srgbClr val="D9D9D9"/>
    <a:srgbClr val="C4C4C4"/>
    <a:srgbClr val="ADADAD"/>
    <a:srgbClr val="0085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40" autoAdjust="0"/>
    <p:restoredTop sz="93293" autoAdjust="0"/>
  </p:normalViewPr>
  <p:slideViewPr>
    <p:cSldViewPr snapToGrid="0">
      <p:cViewPr>
        <p:scale>
          <a:sx n="170" d="100"/>
          <a:sy n="170" d="100"/>
        </p:scale>
        <p:origin x="440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1/20/18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1/20/18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1/20/18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1/20/18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" y="59960"/>
            <a:ext cx="4029854" cy="302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659" y="187036"/>
            <a:ext cx="5096655" cy="244405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005528"/>
            <a:ext cx="8267140" cy="15097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Exponent and mantissa representation.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 = (s) * m * (2</a:t>
            </a:r>
            <a:r>
              <a:rPr lang="en-US" dirty="0"/>
              <a:t> </a:t>
            </a:r>
            <a:r>
              <a:rPr lang="en-US" dirty="0" smtClean="0"/>
              <a:t>** e).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of the form (+/-) 1.1011010010</a:t>
            </a:r>
            <a:r>
              <a:rPr lang="mr-IN" dirty="0" smtClean="0"/>
              <a:t>…</a:t>
            </a:r>
            <a:r>
              <a:rPr lang="en-US" dirty="0" smtClean="0"/>
              <a:t>101 binary,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</a:t>
            </a:r>
            <a:r>
              <a:rPr lang="en-US" dirty="0" smtClean="0"/>
              <a:t>hich has an equivalent (logical) representation in decimal, e.g. </a:t>
            </a:r>
            <a:r>
              <a:rPr lang="en-US" dirty="0" smtClean="0"/>
              <a:t>(+/-) 1.2479321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  is 11 bits, which is 2048. We need negative. So, the range is -1023 to + 1023.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52 bits. 52 digits binary is approximately 15 digits decimal.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06" y="224852"/>
            <a:ext cx="3727866" cy="421411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80479" y="3919928"/>
            <a:ext cx="1071796" cy="427220"/>
          </a:xfrm>
          <a:prstGeom prst="roundRect">
            <a:avLst/>
          </a:prstGeom>
          <a:solidFill>
            <a:srgbClr val="88D08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Yell at</a:t>
            </a:r>
            <a:r>
              <a:rPr lang="en-US" sz="1200" smtClean="0">
                <a:solidFill>
                  <a:schemeClr val="bg2"/>
                </a:solidFill>
                <a:latin typeface="+mn-lt"/>
              </a:rPr>
              <a:t/>
            </a:r>
            <a:br>
              <a:rPr lang="en-US" sz="1200" smtClean="0">
                <a:solidFill>
                  <a:schemeClr val="bg2"/>
                </a:solidFill>
                <a:latin typeface="+mn-lt"/>
              </a:rPr>
            </a:br>
            <a:r>
              <a:rPr lang="en-US" sz="1200" smtClean="0">
                <a:solidFill>
                  <a:schemeClr val="bg2"/>
                </a:solidFill>
                <a:latin typeface="+mn-lt"/>
              </a:rPr>
              <a:t>girlfriend</a:t>
            </a:r>
            <a:endParaRPr lang="en-US" sz="12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70702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274793"/>
            <a:ext cx="4213913" cy="4164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8426" y="584617"/>
            <a:ext cx="1978702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6189" y="3929922"/>
            <a:ext cx="2748197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53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76" y="82446"/>
            <a:ext cx="2297237" cy="44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61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205114</TotalTime>
  <Words>344</Words>
  <Application>Microsoft Macintosh PowerPoint</Application>
  <PresentationFormat>On-screen Show (16:9)</PresentationFormat>
  <Paragraphs>58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2247</cp:revision>
  <cp:lastPrinted>2017-10-23T15:34:57Z</cp:lastPrinted>
  <dcterms:created xsi:type="dcterms:W3CDTF">2013-01-02T09:04:46Z</dcterms:created>
  <dcterms:modified xsi:type="dcterms:W3CDTF">2018-01-23T00:58:09Z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